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64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58"/>
          <a:stretch/>
        </p:blipFill>
        <p:spPr bwMode="auto">
          <a:xfrm>
            <a:off x="457200" y="1190670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571472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832007" y="1231546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59</cp:revision>
  <cp:lastPrinted>2016-06-02T15:41:48Z</cp:lastPrinted>
  <dcterms:created xsi:type="dcterms:W3CDTF">2016-05-31T15:19:19Z</dcterms:created>
  <dcterms:modified xsi:type="dcterms:W3CDTF">2016-06-02T15:41:51Z</dcterms:modified>
</cp:coreProperties>
</file>